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74"/>
  </p:normalViewPr>
  <p:slideViewPr>
    <p:cSldViewPr snapToGrid="0" snapToObjects="1">
      <p:cViewPr varScale="1">
        <p:scale>
          <a:sx n="119" d="100"/>
          <a:sy n="119" d="100"/>
        </p:scale>
        <p:origin x="21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45AF0-CD54-3C41-B811-54D7F0292B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CE4B95-B435-B84B-BF81-9701A4F307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435FD1-949F-3A4E-9870-AEFDE718B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5ECAF-B4CB-6445-85F8-4726FA0A0982}" type="datetimeFigureOut">
              <a:rPr lang="en-US" smtClean="0"/>
              <a:t>10/31/21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B904E-6B57-6546-AA5C-48F51B617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5383B6-0C9B-AC4B-8BBE-A863DEDA9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C454-02D1-974E-ABFB-9B011D68F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959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6D135-9BE6-0A45-9C44-AED1222B3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131C4F-F67E-2542-A414-A0F9FE71D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679B1-B4F3-8A4A-9F50-2A7166882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5ECAF-B4CB-6445-85F8-4726FA0A0982}" type="datetimeFigureOut">
              <a:rPr lang="en-US" smtClean="0"/>
              <a:t>10/31/21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90C36-E888-9B48-B178-56FAB0154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10A0C0-BB04-C943-91BB-B1DB9224C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C454-02D1-974E-ABFB-9B011D68F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515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34074F-3EEB-2440-A065-7A65731318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F0BE53-D775-1640-94FE-AA3837A145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8FF952-45B1-F241-89CD-94B025F9D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5ECAF-B4CB-6445-85F8-4726FA0A0982}" type="datetimeFigureOut">
              <a:rPr lang="en-US" smtClean="0"/>
              <a:t>10/31/21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90F9B2-E1F7-1046-B68D-23878AAFB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813F72-EFA0-FD44-93FD-D69843D52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C454-02D1-974E-ABFB-9B011D68F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022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7969D-0D56-7247-8DD2-FFCFEBDA0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7B176-59B2-DE41-AB52-E56497271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CE309-570B-6342-B521-3BD633180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5ECAF-B4CB-6445-85F8-4726FA0A0982}" type="datetimeFigureOut">
              <a:rPr lang="en-US" smtClean="0"/>
              <a:t>10/31/21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D2DD8E-BC3C-B14B-96B1-6B7ABCF08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E5D48-7982-4742-9156-ABCDA0898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C454-02D1-974E-ABFB-9B011D68F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59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25B35-DCAA-0145-B4F7-E89C86819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D4BCFF-75DF-154E-A948-EA9C3033EE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B3BA6-D44D-2643-94DD-336051710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5ECAF-B4CB-6445-85F8-4726FA0A0982}" type="datetimeFigureOut">
              <a:rPr lang="en-US" smtClean="0"/>
              <a:t>10/31/21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D00DC3-EDC6-1B49-8F03-A78107D7D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CF4B44-8D14-7549-985D-EB2B75705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C454-02D1-974E-ABFB-9B011D68F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394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99AFE-2634-A24C-80DD-56A959478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652C2-E428-3F47-945D-2355AC19BF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636CD1-0E13-E04A-8584-7C4F9D8282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B6739B-A657-9543-B220-75A4B80EE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5ECAF-B4CB-6445-85F8-4726FA0A0982}" type="datetimeFigureOut">
              <a:rPr lang="en-US" smtClean="0"/>
              <a:t>10/31/21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063664-F73A-2A46-805C-8D1CB63A5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82E1AB-8CA8-D54C-9FA5-18FABA714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C454-02D1-974E-ABFB-9B011D68F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166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F9C88-C1ED-9D4D-B1EA-42C13AB4A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F92D7D-A4B0-7444-8861-9ED7377A22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B5BFB4-2846-0D45-8A1B-B5BB899F69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A3B669-6B07-5D42-A3E6-2C29EB6E09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7209A3-1619-954A-81A2-98A733013B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265488-3E60-7F41-8A46-FF110C519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5ECAF-B4CB-6445-85F8-4726FA0A0982}" type="datetimeFigureOut">
              <a:rPr lang="en-US" smtClean="0"/>
              <a:t>10/31/21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5E3C64-90EB-4841-8CC8-4183CEB0D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DA49FF-D2EE-CA4A-9937-9597A6651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C454-02D1-974E-ABFB-9B011D68F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747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FCC61-473F-0049-91B0-B27E4FD09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0D8808-86AC-BF44-BCDB-D9E5D99B3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5ECAF-B4CB-6445-85F8-4726FA0A0982}" type="datetimeFigureOut">
              <a:rPr lang="en-US" smtClean="0"/>
              <a:t>10/31/21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D2736D-746A-9645-B2FA-3A8200D95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F292A7-67D6-D942-9430-D257EFD89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C454-02D1-974E-ABFB-9B011D68F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093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FA4608-8549-C748-A076-4CCE3B78C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5ECAF-B4CB-6445-85F8-4726FA0A0982}" type="datetimeFigureOut">
              <a:rPr lang="en-US" smtClean="0"/>
              <a:t>10/31/21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C39D83-56F3-BF46-8220-0611F5B69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F3A40C-73F3-BC42-866C-01C64F73C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C454-02D1-974E-ABFB-9B011D68F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065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43186-3E77-A44F-A7F5-8B747A8BC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F663A5-263D-7441-9A5B-B12A910D6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388868-5CC1-F44C-9E40-276682871E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B4DCCC-F229-C44C-8070-4FBBB0CB7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5ECAF-B4CB-6445-85F8-4726FA0A0982}" type="datetimeFigureOut">
              <a:rPr lang="en-US" smtClean="0"/>
              <a:t>10/31/21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6193BE-8568-5342-A53A-3530C63B8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F2D695-FEC5-434E-B33E-BCF219CA4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C454-02D1-974E-ABFB-9B011D68F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549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D0EE1-91DA-AE4C-8992-278ADE39B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16520A-4B58-4941-98B0-FBF405F210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AC599B-0C6F-2B4B-B8D1-1D84014110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428B-D170-C344-9036-CB9621195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5ECAF-B4CB-6445-85F8-4726FA0A0982}" type="datetimeFigureOut">
              <a:rPr lang="en-US" smtClean="0"/>
              <a:t>10/31/21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65D1A1-6980-454B-8252-484C1E3CC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D89FE7-79A4-C346-A802-C86D8E946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C454-02D1-974E-ABFB-9B011D68F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429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4966EE-7FA3-FF44-A7DD-1CD9A1A8D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E285E4-0D0B-6A46-9707-8C7F051D96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B74338-54CE-3F4B-8DF0-2216020E7C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5ECAF-B4CB-6445-85F8-4726FA0A0982}" type="datetimeFigureOut">
              <a:rPr lang="en-US" smtClean="0"/>
              <a:t>10/31/21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019F6-6736-CD41-82B4-D5AB936BA7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DEF27-8C57-4243-9B3F-F2522238ED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7C454-02D1-974E-ABFB-9B011D68F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681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2B481-70D8-5B4D-B9A2-B46FCE5E6C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2936" y="-265374"/>
            <a:ext cx="9144000" cy="2387600"/>
          </a:xfrm>
        </p:spPr>
        <p:txBody>
          <a:bodyPr/>
          <a:lstStyle/>
          <a:p>
            <a:r>
              <a:rPr lang="en-US" dirty="0"/>
              <a:t>Want to play some more?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CF320F-5538-D547-98BD-D3FFBAC48D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7181" y="2354151"/>
            <a:ext cx="9144000" cy="3164522"/>
          </a:xfrm>
        </p:spPr>
        <p:txBody>
          <a:bodyPr>
            <a:normAutofit/>
          </a:bodyPr>
          <a:lstStyle/>
          <a:p>
            <a:r>
              <a:rPr lang="en-US" dirty="0"/>
              <a:t>Go to this web address</a:t>
            </a:r>
          </a:p>
          <a:p>
            <a:r>
              <a:rPr lang="en-US" dirty="0" err="1"/>
              <a:t>Student.breakoutedu.com</a:t>
            </a:r>
            <a:r>
              <a:rPr lang="en-US" dirty="0"/>
              <a:t> </a:t>
            </a:r>
          </a:p>
          <a:p>
            <a:r>
              <a:rPr lang="en-US" dirty="0"/>
              <a:t>Click the sign up button </a:t>
            </a:r>
          </a:p>
          <a:p>
            <a:r>
              <a:rPr lang="en-US" dirty="0"/>
              <a:t>Put in code ZQGZOK</a:t>
            </a:r>
          </a:p>
          <a:p>
            <a:r>
              <a:rPr lang="en-US" dirty="0"/>
              <a:t>Enter your first name, last initial </a:t>
            </a:r>
          </a:p>
          <a:p>
            <a:r>
              <a:rPr lang="en-US" dirty="0"/>
              <a:t>Create a username and password.   </a:t>
            </a:r>
          </a:p>
          <a:p>
            <a:r>
              <a:rPr lang="en-US" dirty="0"/>
              <a:t>Choose a puzzle and get started!  You can text me for some hints.. </a:t>
            </a:r>
          </a:p>
        </p:txBody>
      </p:sp>
    </p:spTree>
    <p:extLst>
      <p:ext uri="{BB962C8B-B14F-4D97-AF65-F5344CB8AC3E}">
        <p14:creationId xmlns:p14="http://schemas.microsoft.com/office/powerpoint/2010/main" val="4069935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</TotalTime>
  <Words>53</Words>
  <Application>Microsoft Macintosh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Want to play some more?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Hooks, Deana</dc:creator>
  <cp:lastModifiedBy>Hooks, Deana</cp:lastModifiedBy>
  <cp:revision>11</cp:revision>
  <cp:lastPrinted>2021-10-26T17:30:02Z</cp:lastPrinted>
  <dcterms:created xsi:type="dcterms:W3CDTF">2021-10-13T20:43:41Z</dcterms:created>
  <dcterms:modified xsi:type="dcterms:W3CDTF">2021-10-31T18:00:15Z</dcterms:modified>
</cp:coreProperties>
</file>