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5AF0-CD54-3C41-B811-54D7F0292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E4B95-B435-B84B-BF81-9701A4F30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5FD1-949F-3A4E-9870-AEFDE718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B904E-6B57-6546-AA5C-48F51B61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383B6-0C9B-AC4B-8BBE-A863DEDA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5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D135-9BE6-0A45-9C44-AED1222B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31C4F-F67E-2542-A414-A0F9FE71D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679B1-B4F3-8A4A-9F50-2A7166882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90C36-E888-9B48-B178-56FAB015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A0C0-BB04-C943-91BB-B1DB9224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1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4074F-3EEB-2440-A065-7A6573131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0BE53-D775-1640-94FE-AA3837A14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FF952-45B1-F241-89CD-94B025F9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0F9B2-E1F7-1046-B68D-23878AAF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3F72-EFA0-FD44-93FD-D69843D5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2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969D-0D56-7247-8DD2-FFCFEBDA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B176-59B2-DE41-AB52-E56497271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CE309-570B-6342-B521-3BD63318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2DD8E-BC3C-B14B-96B1-6B7ABCF0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5D48-7982-4742-9156-ABCDA089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25B35-DCAA-0145-B4F7-E89C8681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4BCFF-75DF-154E-A948-EA9C3033E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B3BA6-D44D-2643-94DD-33605171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00DC3-EDC6-1B49-8F03-A78107D7D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F4B44-8D14-7549-985D-EB2B7570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9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9AFE-2634-A24C-80DD-56A95947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2C2-E428-3F47-945D-2355AC19B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36CD1-0E13-E04A-8584-7C4F9D828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6739B-A657-9543-B220-75A4B80E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63664-F73A-2A46-805C-8D1CB63A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2E1AB-8CA8-D54C-9FA5-18FABA71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9C88-C1ED-9D4D-B1EA-42C13AB4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92D7D-A4B0-7444-8861-9ED7377A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5BFB4-2846-0D45-8A1B-B5BB899F6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3B669-6B07-5D42-A3E6-2C29EB6E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209A3-1619-954A-81A2-98A733013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265488-3E60-7F41-8A46-FF110C51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E3C64-90EB-4841-8CC8-4183CEB0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A49FF-D2EE-CA4A-9937-9597A665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CC61-473F-0049-91B0-B27E4FD0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D8808-86AC-BF44-BCDB-D9E5D99B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2736D-746A-9645-B2FA-3A8200D9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92A7-67D6-D942-9430-D257EFD8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A4608-8549-C748-A076-4CCE3B78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C39D83-56F3-BF46-8220-0611F5B6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A40C-73F3-BC42-866C-01C64F73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6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3186-3E77-A44F-A7F5-8B747A8B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63A5-263D-7441-9A5B-B12A910D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88868-5CC1-F44C-9E40-276682871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DCCC-F229-C44C-8070-4FBBB0CB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193BE-8568-5342-A53A-3530C63B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2D695-FEC5-434E-B33E-BCF219CA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4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0EE1-91DA-AE4C-8992-278ADE39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6520A-4B58-4941-98B0-FBF405F21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C599B-0C6F-2B4B-B8D1-1D8401411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428B-D170-C344-9036-CB962119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5D1A1-6980-454B-8252-484C1E3C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89FE7-79A4-C346-A802-C86D8E94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2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966EE-7FA3-FF44-A7DD-1CD9A1A8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285E4-0D0B-6A46-9707-8C7F051D9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74338-54CE-3F4B-8DF0-2216020E7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019F6-6736-CD41-82B4-D5AB936BA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DEF27-8C57-4243-9B3F-F2522238E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8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B481-70D8-5B4D-B9A2-B46FCE5E6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your practice file!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F320F-5538-D547-98BD-D3FFBAC48D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Congratulations! </a:t>
            </a:r>
            <a:r>
              <a:rPr lang="en-US"/>
              <a:t>Everything works and you are ready! </a:t>
            </a:r>
          </a:p>
        </p:txBody>
      </p:sp>
    </p:spTree>
    <p:extLst>
      <p:ext uri="{BB962C8B-B14F-4D97-AF65-F5344CB8AC3E}">
        <p14:creationId xmlns:p14="http://schemas.microsoft.com/office/powerpoint/2010/main" val="406993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your practice file!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Hooks, Deana</dc:creator>
  <cp:lastModifiedBy>Hooks, Deana</cp:lastModifiedBy>
  <cp:revision>10</cp:revision>
  <cp:lastPrinted>2021-10-26T17:30:02Z</cp:lastPrinted>
  <dcterms:created xsi:type="dcterms:W3CDTF">2021-10-13T20:43:41Z</dcterms:created>
  <dcterms:modified xsi:type="dcterms:W3CDTF">2021-10-31T17:58:07Z</dcterms:modified>
</cp:coreProperties>
</file>