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5AF0-CD54-3C41-B811-54D7F0292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E4B95-B435-B84B-BF81-9701A4F30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35FD1-949F-3A4E-9870-AEFDE718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B904E-6B57-6546-AA5C-48F51B61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383B6-0C9B-AC4B-8BBE-A863DEDA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D135-9BE6-0A45-9C44-AED1222B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31C4F-F67E-2542-A414-A0F9FE71D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79B1-B4F3-8A4A-9F50-2A716688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90C36-E888-9B48-B178-56FAB015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0A0C0-BB04-C943-91BB-B1DB9224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4074F-3EEB-2440-A065-7A6573131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BE53-D775-1640-94FE-AA3837A1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F952-45B1-F241-89CD-94B025F9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0F9B2-E1F7-1046-B68D-23878AAF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3F72-EFA0-FD44-93FD-D69843D5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969D-0D56-7247-8DD2-FFCFEBDA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7B176-59B2-DE41-AB52-E5649727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E309-570B-6342-B521-3BD63318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DD8E-BC3C-B14B-96B1-6B7ABCF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E5D48-7982-4742-9156-ABCDA089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5B35-DCAA-0145-B4F7-E89C8681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4BCFF-75DF-154E-A948-EA9C3033E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B3BA6-D44D-2643-94DD-33605171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0DC3-EDC6-1B49-8F03-A78107D7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F4B44-8D14-7549-985D-EB2B7570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9AFE-2634-A24C-80DD-56A95947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52C2-E428-3F47-945D-2355AC19B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36CD1-0E13-E04A-8584-7C4F9D82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6739B-A657-9543-B220-75A4B80E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63664-F73A-2A46-805C-8D1CB63A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2E1AB-8CA8-D54C-9FA5-18FABA7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9C88-C1ED-9D4D-B1EA-42C13AB4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92D7D-A4B0-7444-8861-9ED7377A2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5BFB4-2846-0D45-8A1B-B5BB899F6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3B669-6B07-5D42-A3E6-2C29EB6E0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209A3-1619-954A-81A2-98A733013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65488-3E60-7F41-8A46-FF110C51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E3C64-90EB-4841-8CC8-4183CEB0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A49FF-D2EE-CA4A-9937-9597A665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CC61-473F-0049-91B0-B27E4FD0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D8808-86AC-BF44-BCDB-D9E5D99B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2736D-746A-9645-B2FA-3A8200D9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292A7-67D6-D942-9430-D257EFD8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A4608-8549-C748-A076-4CCE3B78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39D83-56F3-BF46-8220-0611F5B6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A40C-73F3-BC42-866C-01C64F73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3186-3E77-A44F-A7F5-8B747A8B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63A5-263D-7441-9A5B-B12A910D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88868-5CC1-F44C-9E40-276682871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DCCC-F229-C44C-8070-4FBBB0CB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193BE-8568-5342-A53A-3530C63B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2D695-FEC5-434E-B33E-BCF219CA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0EE1-91DA-AE4C-8992-278ADE39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6520A-4B58-4941-98B0-FBF405F21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C599B-0C6F-2B4B-B8D1-1D8401411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428B-D170-C344-9036-CB962119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D1A1-6980-454B-8252-484C1E3C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89FE7-79A4-C346-A802-C86D8E94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966EE-7FA3-FF44-A7DD-1CD9A1A8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285E4-0D0B-6A46-9707-8C7F051D9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4338-54CE-3F4B-8DF0-2216020E7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ECAF-B4CB-6445-85F8-4726FA0A098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019F6-6736-CD41-82B4-D5AB936BA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DEF27-8C57-4243-9B3F-F2522238E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C454-02D1-974E-ABFB-9B011D6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42250" TargetMode="External"/><Relationship Id="rId3" Type="http://schemas.openxmlformats.org/officeDocument/2006/relationships/hyperlink" Target="http://www.pngall.com/scroll-pn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35887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glishsafalleida.blogspot.com/2016_10_01_archive.html" TargetMode="External"/><Relationship Id="rId3" Type="http://schemas.openxmlformats.org/officeDocument/2006/relationships/hyperlink" Target="https://pixabay.com/en/bats-flying-flight-halloween-black-42379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ngall.com/scroll-png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C27464-C143-3340-BEE9-7147D0CD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04827" y="-230832"/>
            <a:ext cx="644277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79927-227A-F945-8ECA-C5052E5FDD5B}"/>
              </a:ext>
            </a:extLst>
          </p:cNvPr>
          <p:cNvSpPr txBox="1"/>
          <p:nvPr/>
        </p:nvSpPr>
        <p:spPr>
          <a:xfrm>
            <a:off x="-404827" y="6627168"/>
            <a:ext cx="64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scroll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111568-32CB-4844-B59F-E92B873EC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1399" y="-107460"/>
            <a:ext cx="689585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E26258-4EF6-404A-82B9-668CA8CCD5C2}"/>
              </a:ext>
            </a:extLst>
          </p:cNvPr>
          <p:cNvSpPr txBox="1"/>
          <p:nvPr/>
        </p:nvSpPr>
        <p:spPr>
          <a:xfrm>
            <a:off x="6380602" y="6750540"/>
            <a:ext cx="64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scroll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519CC5-8C5C-D141-BF73-E89620589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3140" y="880058"/>
            <a:ext cx="2556027" cy="305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F69D4A-CE8C-F745-AE4E-2F42E31F6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63974" y="1030515"/>
            <a:ext cx="2326062" cy="31133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D30209-AE19-BF4F-AE1D-BE8BFADB2DD7}"/>
              </a:ext>
            </a:extLst>
          </p:cNvPr>
          <p:cNvSpPr txBox="1"/>
          <p:nvPr/>
        </p:nvSpPr>
        <p:spPr>
          <a:xfrm>
            <a:off x="9790036" y="1436914"/>
            <a:ext cx="126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Wanda Wi</a:t>
            </a:r>
            <a:r>
              <a:rPr lang="en-US" sz="2400" b="1" dirty="0">
                <a:latin typeface="DK Frozen Memory" pitchFamily="2" charset="77"/>
              </a:rPr>
              <a:t>t</a:t>
            </a:r>
            <a:r>
              <a:rPr lang="en-US" sz="2400" dirty="0"/>
              <a:t>ch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6C4DFF-EEC6-BA4F-96EF-7F366BFA9EE4}"/>
              </a:ext>
            </a:extLst>
          </p:cNvPr>
          <p:cNvSpPr txBox="1"/>
          <p:nvPr/>
        </p:nvSpPr>
        <p:spPr>
          <a:xfrm>
            <a:off x="7649029" y="4310743"/>
            <a:ext cx="341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Wanda </a:t>
            </a:r>
            <a:r>
              <a:rPr lang="en-US" b="1" dirty="0">
                <a:latin typeface="DK Frozen Memory" pitchFamily="2" charset="77"/>
              </a:rPr>
              <a:t>W</a:t>
            </a:r>
            <a:r>
              <a:rPr lang="en-US" dirty="0"/>
              <a:t>itch loves to brew up new dance moves. Her specialties are the Spider Side Step and the Bro</a:t>
            </a:r>
            <a:r>
              <a:rPr lang="en-US" b="1" dirty="0">
                <a:latin typeface="DK Frozen Memory" pitchFamily="2" charset="77"/>
              </a:rPr>
              <a:t>o</a:t>
            </a:r>
            <a:r>
              <a:rPr lang="en-US" dirty="0"/>
              <a:t>m Ballet.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706A2-BB79-CD4D-B876-5DBE58D0F6F2}"/>
              </a:ext>
            </a:extLst>
          </p:cNvPr>
          <p:cNvSpPr txBox="1"/>
          <p:nvPr/>
        </p:nvSpPr>
        <p:spPr>
          <a:xfrm>
            <a:off x="3381829" y="1335314"/>
            <a:ext cx="125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</a:t>
            </a:r>
            <a:r>
              <a:rPr lang="en-US" sz="2400" b="1" dirty="0" err="1">
                <a:latin typeface="DK Frozen Memory" pitchFamily="2" charset="77"/>
              </a:rPr>
              <a:t>s</a:t>
            </a:r>
            <a:r>
              <a:rPr lang="en-US" sz="2400" dirty="0" err="1"/>
              <a:t>en</a:t>
            </a:r>
            <a:r>
              <a:rPr lang="en-US" sz="2400" dirty="0"/>
              <a:t> Vampire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F5F66A-7E7A-7D42-9E36-CFA6158A8ABD}"/>
              </a:ext>
            </a:extLst>
          </p:cNvPr>
          <p:cNvSpPr txBox="1"/>
          <p:nvPr/>
        </p:nvSpPr>
        <p:spPr>
          <a:xfrm>
            <a:off x="1132114" y="3933658"/>
            <a:ext cx="328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DK Frozen Memory" pitchFamily="2" charset="77"/>
              </a:rPr>
              <a:t>V</a:t>
            </a:r>
            <a:r>
              <a:rPr lang="en-US" dirty="0" err="1"/>
              <a:t>asen</a:t>
            </a:r>
            <a:r>
              <a:rPr lang="en-US" dirty="0"/>
              <a:t> Vampire onl</a:t>
            </a:r>
            <a:r>
              <a:rPr lang="en-US" b="1" dirty="0">
                <a:latin typeface="DK Frozen Memory" pitchFamily="2" charset="77"/>
              </a:rPr>
              <a:t>y</a:t>
            </a:r>
            <a:r>
              <a:rPr lang="en-US" dirty="0"/>
              <a:t> teaches at night. His specialties ar</a:t>
            </a:r>
            <a:r>
              <a:rPr lang="en-US" b="1" dirty="0">
                <a:latin typeface="DK Frozen Memory" pitchFamily="2" charset="77"/>
              </a:rPr>
              <a:t>e</a:t>
            </a:r>
            <a:r>
              <a:rPr lang="en-US" dirty="0"/>
              <a:t> the </a:t>
            </a:r>
            <a:r>
              <a:rPr lang="en-US" dirty="0" err="1"/>
              <a:t>Fan</a:t>
            </a:r>
            <a:r>
              <a:rPr lang="en-US" b="1" dirty="0" err="1">
                <a:latin typeface="DK Frozen Memory" pitchFamily="2" charset="77"/>
              </a:rPr>
              <a:t>g</a:t>
            </a:r>
            <a:r>
              <a:rPr lang="en-US" dirty="0" err="1"/>
              <a:t>dango</a:t>
            </a:r>
            <a:r>
              <a:rPr lang="en-US" dirty="0"/>
              <a:t> a</a:t>
            </a:r>
            <a:r>
              <a:rPr lang="en-US" b="1" dirty="0">
                <a:latin typeface="DK Frozen Memory" pitchFamily="2" charset="77"/>
              </a:rPr>
              <a:t>n</a:t>
            </a:r>
            <a:r>
              <a:rPr lang="en-US" dirty="0"/>
              <a:t>d the Bat Boo</a:t>
            </a:r>
            <a:r>
              <a:rPr lang="en-US" b="1" dirty="0">
                <a:latin typeface="DK Frozen Memory" pitchFamily="2" charset="77"/>
              </a:rPr>
              <a:t>g</a:t>
            </a:r>
            <a:r>
              <a:rPr lang="en-US" dirty="0"/>
              <a:t>ie. </a:t>
            </a:r>
          </a:p>
        </p:txBody>
      </p:sp>
    </p:spTree>
    <p:extLst>
      <p:ext uri="{BB962C8B-B14F-4D97-AF65-F5344CB8AC3E}">
        <p14:creationId xmlns:p14="http://schemas.microsoft.com/office/powerpoint/2010/main" val="21872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55F0D8-8C59-BD42-A071-A036AA6E0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46659" y="870129"/>
            <a:ext cx="4410408" cy="4587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27464-C143-3340-BEE9-7147D0CDC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88711" y="-230832"/>
            <a:ext cx="644277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79927-227A-F945-8ECA-C5052E5FDD5B}"/>
              </a:ext>
            </a:extLst>
          </p:cNvPr>
          <p:cNvSpPr txBox="1"/>
          <p:nvPr/>
        </p:nvSpPr>
        <p:spPr>
          <a:xfrm>
            <a:off x="77941" y="7244026"/>
            <a:ext cx="64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pngall.com/scroll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26258-4EF6-404A-82B9-668CA8CCD5C2}"/>
              </a:ext>
            </a:extLst>
          </p:cNvPr>
          <p:cNvSpPr txBox="1"/>
          <p:nvPr/>
        </p:nvSpPr>
        <p:spPr>
          <a:xfrm>
            <a:off x="6424145" y="7244026"/>
            <a:ext cx="6442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pngall.com/scroll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5F6D6-568B-2C48-A706-695E5F950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2756" y="1219201"/>
            <a:ext cx="2064084" cy="2451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B7A713-6FB1-184C-9B19-83C609204160}"/>
              </a:ext>
            </a:extLst>
          </p:cNvPr>
          <p:cNvSpPr txBox="1"/>
          <p:nvPr/>
        </p:nvSpPr>
        <p:spPr>
          <a:xfrm>
            <a:off x="2996840" y="1494971"/>
            <a:ext cx="143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Fun Franki</a:t>
            </a:r>
            <a:r>
              <a:rPr lang="en-US" sz="3200" b="1" dirty="0">
                <a:latin typeface="DK Frozen Memory" pitchFamily="2" charset="77"/>
              </a:rPr>
              <a:t>e</a:t>
            </a:r>
            <a:r>
              <a:rPr lang="en-US" sz="3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EEFA6-D34C-0F44-8CEA-08ACE413A610}"/>
              </a:ext>
            </a:extLst>
          </p:cNvPr>
          <p:cNvSpPr txBox="1"/>
          <p:nvPr/>
        </p:nvSpPr>
        <p:spPr>
          <a:xfrm>
            <a:off x="1161143" y="3670301"/>
            <a:ext cx="326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 Frank</a:t>
            </a:r>
            <a:r>
              <a:rPr lang="en-US" b="1" dirty="0">
                <a:latin typeface="DK Frozen Memory" pitchFamily="2" charset="77"/>
              </a:rPr>
              <a:t>i</a:t>
            </a:r>
            <a:r>
              <a:rPr lang="en-US" dirty="0"/>
              <a:t>e shows the stiff way to swin</a:t>
            </a:r>
            <a:r>
              <a:rPr lang="en-US" b="1" dirty="0">
                <a:latin typeface="DK Frozen Memory" pitchFamily="2" charset="77"/>
              </a:rPr>
              <a:t>g</a:t>
            </a:r>
            <a:r>
              <a:rPr lang="en-US" dirty="0"/>
              <a:t>. His specialties are the Halting </a:t>
            </a:r>
            <a:r>
              <a:rPr lang="en-US" b="1" dirty="0">
                <a:latin typeface="DK Frozen Memory" pitchFamily="2" charset="77"/>
              </a:rPr>
              <a:t>H</a:t>
            </a:r>
            <a:r>
              <a:rPr lang="en-US" dirty="0"/>
              <a:t>op and the Jerky Jit</a:t>
            </a:r>
            <a:r>
              <a:rPr lang="en-US" b="1" dirty="0">
                <a:latin typeface="DK Frozen Memory" pitchFamily="2" charset="77"/>
              </a:rPr>
              <a:t>t</a:t>
            </a:r>
            <a:r>
              <a:rPr lang="en-US" dirty="0"/>
              <a:t>erbug.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042DB-4C7C-0943-AFBE-62A53C4607B3}"/>
              </a:ext>
            </a:extLst>
          </p:cNvPr>
          <p:cNvSpPr txBox="1"/>
          <p:nvPr/>
        </p:nvSpPr>
        <p:spPr>
          <a:xfrm>
            <a:off x="6894286" y="508000"/>
            <a:ext cx="4862285" cy="56323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latin typeface="Art Post" panose="02000500000000000000" pitchFamily="2" charset="77"/>
              </a:rPr>
              <a:t>Igor’s Dance Class </a:t>
            </a:r>
          </a:p>
          <a:p>
            <a:pPr algn="ctr"/>
            <a:r>
              <a:rPr lang="en-US" dirty="0">
                <a:latin typeface="Art Post" panose="02000500000000000000" pitchFamily="2" charset="77"/>
              </a:rPr>
              <a:t>Schedule </a:t>
            </a:r>
          </a:p>
          <a:p>
            <a:endParaRPr lang="en-US" dirty="0"/>
          </a:p>
          <a:p>
            <a:pPr algn="ctr"/>
            <a:r>
              <a:rPr lang="en-US" dirty="0">
                <a:latin typeface="DK Frozen Memory" pitchFamily="2" charset="77"/>
              </a:rPr>
              <a:t>8:30 am 		Broom Ballet </a:t>
            </a:r>
          </a:p>
          <a:p>
            <a:pPr algn="ctr"/>
            <a:endParaRPr lang="en-US" dirty="0">
              <a:latin typeface="DK Frozen Memory" pitchFamily="2" charset="77"/>
            </a:endParaRPr>
          </a:p>
          <a:p>
            <a:pPr algn="ctr"/>
            <a:r>
              <a:rPr lang="en-US" dirty="0">
                <a:latin typeface="DK Frozen Memory" pitchFamily="2" charset="77"/>
              </a:rPr>
              <a:t>9:00 am 		Dungeon Dance </a:t>
            </a:r>
          </a:p>
          <a:p>
            <a:pPr algn="ctr"/>
            <a:endParaRPr lang="en-US" dirty="0">
              <a:latin typeface="DK Frozen Memory" pitchFamily="2" charset="77"/>
            </a:endParaRPr>
          </a:p>
          <a:p>
            <a:pPr algn="ctr"/>
            <a:r>
              <a:rPr lang="en-US" dirty="0">
                <a:latin typeface="DK Frozen Memory" pitchFamily="2" charset="77"/>
              </a:rPr>
              <a:t>10:00 am 	Jerky Jitterbug </a:t>
            </a:r>
          </a:p>
          <a:p>
            <a:pPr algn="ctr"/>
            <a:endParaRPr lang="en-US" dirty="0">
              <a:latin typeface="DK Frozen Memory" pitchFamily="2" charset="77"/>
            </a:endParaRPr>
          </a:p>
          <a:p>
            <a:pPr algn="ctr"/>
            <a:r>
              <a:rPr lang="en-US" dirty="0">
                <a:latin typeface="DK Frozen Memory" pitchFamily="2" charset="77"/>
              </a:rPr>
              <a:t>1:00 pm 		Werewolf Waltz</a:t>
            </a:r>
          </a:p>
          <a:p>
            <a:pPr algn="ctr"/>
            <a:endParaRPr lang="en-US" dirty="0">
              <a:latin typeface="DK Frozen Memory" pitchFamily="2" charset="77"/>
            </a:endParaRPr>
          </a:p>
          <a:p>
            <a:pPr algn="ctr"/>
            <a:r>
              <a:rPr lang="en-US" dirty="0">
                <a:latin typeface="DK Frozen Memory" pitchFamily="2" charset="77"/>
              </a:rPr>
              <a:t>2:30 pm 		Monster Mash </a:t>
            </a:r>
          </a:p>
          <a:p>
            <a:pPr algn="ctr"/>
            <a:endParaRPr lang="en-US" dirty="0">
              <a:latin typeface="DK Frozen Memory" pitchFamily="2" charset="77"/>
            </a:endParaRPr>
          </a:p>
          <a:p>
            <a:pPr algn="ctr"/>
            <a:r>
              <a:rPr lang="en-US" dirty="0">
                <a:latin typeface="DK Frozen Memory" pitchFamily="2" charset="77"/>
              </a:rPr>
              <a:t>10:00 pm 	The </a:t>
            </a:r>
            <a:r>
              <a:rPr lang="en-US" dirty="0" err="1">
                <a:latin typeface="DK Frozen Memory" pitchFamily="2" charset="77"/>
              </a:rPr>
              <a:t>Fangdango</a:t>
            </a:r>
            <a:r>
              <a:rPr lang="en-US" dirty="0">
                <a:latin typeface="DK Frozen Memory" pitchFamily="2" charset="77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52BE00-95F5-F642-A59F-5A3F264F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54242" y="1389708"/>
            <a:ext cx="6737350" cy="4078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587C04-7F09-764A-AD54-A2FA92FEA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21905" y="1340304"/>
            <a:ext cx="7010400" cy="4329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16DD6-760D-4B4A-829A-BDE729D9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50489" y="1550488"/>
            <a:ext cx="6858000" cy="37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6045D-67C9-464C-AB66-CDB945320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17" y="0"/>
            <a:ext cx="3864081" cy="2852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F1360-D7D5-5947-AA8E-B3F0E859F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049" y="2155373"/>
            <a:ext cx="3849555" cy="2852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17CDA1-E2B9-494E-9A0E-29DA363FB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383" y="3554060"/>
            <a:ext cx="4206550" cy="3107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285D6-3BC1-8A4C-9B56-F056F0AE1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3" y="3978078"/>
            <a:ext cx="3413882" cy="2532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42E5F-C513-AB4F-841C-E2E08265F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3" y="0"/>
            <a:ext cx="4320379" cy="32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D55A4-5BFD-5A46-9456-73E8EEBE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444500"/>
            <a:ext cx="104902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3C8C6-9B01-6A4E-B4D5-95AD76E6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1" y="0"/>
            <a:ext cx="12132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2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143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Art Post</vt:lpstr>
      <vt:lpstr>Calibri</vt:lpstr>
      <vt:lpstr>Calibri Light</vt:lpstr>
      <vt:lpstr>DK Frozen Memory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Hooks, Deana</dc:creator>
  <cp:lastModifiedBy>Hooks, Deana</cp:lastModifiedBy>
  <cp:revision>8</cp:revision>
  <cp:lastPrinted>2021-10-26T17:30:02Z</cp:lastPrinted>
  <dcterms:created xsi:type="dcterms:W3CDTF">2021-10-13T20:43:41Z</dcterms:created>
  <dcterms:modified xsi:type="dcterms:W3CDTF">2021-10-31T16:41:56Z</dcterms:modified>
</cp:coreProperties>
</file>